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59" r:id="rId5"/>
  </p:sldIdLst>
  <p:sldSz cx="9144000" cy="6858000" type="screen4x3"/>
  <p:notesSz cx="6881813" cy="95885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ill Sinergy pc34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2696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3020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7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93" tIns="47246" rIns="94493" bIns="4724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it-IT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694" y="0"/>
            <a:ext cx="2982119" cy="47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93" tIns="47246" rIns="94493" bIns="4724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it-IT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8908"/>
            <a:ext cx="2982119" cy="47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93" tIns="47246" rIns="94493" bIns="4724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it-IT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694" y="9108908"/>
            <a:ext cx="2982119" cy="47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93" tIns="47246" rIns="94493" bIns="472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DF5E22-3CEE-4514-9D71-327679E40FC1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635358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7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93" tIns="47246" rIns="94493" bIns="472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it-IT" alt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7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93" tIns="47246" rIns="94493" bIns="472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it-IT" alt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6163" y="719138"/>
            <a:ext cx="4792662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554454"/>
            <a:ext cx="5505450" cy="4314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93" tIns="47246" rIns="94493" bIns="47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7231"/>
            <a:ext cx="2982119" cy="47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93" tIns="47246" rIns="94493" bIns="472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it-IT" alt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9107231"/>
            <a:ext cx="2982119" cy="47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93" tIns="47246" rIns="94493" bIns="47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3BA714D-31CC-4993-9534-D9CD6AB05F2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57016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97A54A-BA39-4F5A-BAA1-4599A76E5D8D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6163" y="719138"/>
            <a:ext cx="4792662" cy="3595687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F6C93-A578-4571-9714-9B5123D856F9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6163" y="719138"/>
            <a:ext cx="4792662" cy="3595687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it-IT" altLang="it-I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E7C50-99F8-40D9-9A4C-73DCBECA035B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6163" y="719138"/>
            <a:ext cx="4792662" cy="3595687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it-IT" altLang="it-I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31CFA-AE7B-4C44-8A89-D220E192E5E3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6163" y="719138"/>
            <a:ext cx="4792662" cy="3595687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it-IT" alt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it-IT"/>
          </a:p>
        </p:txBody>
      </p:sp>
      <p:pic>
        <p:nvPicPr>
          <p:cNvPr id="8195" name="Picture 3" descr="ANABN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it-IT" noProof="0" smtClean="0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it-IT" noProof="0" smtClean="0"/>
              <a:t>Click to edit Master subtitle style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5486400" y="6324600"/>
            <a:ext cx="3276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dt" sz="quarter" idx="2"/>
          </p:nvPr>
        </p:nvSpPr>
        <p:spPr>
          <a:xfrm>
            <a:off x="762000" y="6248400"/>
            <a:ext cx="1905000" cy="457200"/>
          </a:xfrm>
        </p:spPr>
        <p:txBody>
          <a:bodyPr anchor="t"/>
          <a:lstStyle>
            <a:lvl1pPr>
              <a:defRPr/>
            </a:lvl1pPr>
          </a:lstStyle>
          <a:p>
            <a:endParaRPr lang="it-IT" altLang="it-IT"/>
          </a:p>
          <a:p>
            <a:r>
              <a:rPr lang="it-IT" altLang="it-IT"/>
              <a:t>Donato Pisciotta</a:t>
            </a:r>
            <a:endParaRPr lang="en-US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66113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53789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066800" y="64135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5486400" y="6413500"/>
            <a:ext cx="3276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97437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2863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24312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49420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60664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876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46852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78573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03849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it-IT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it-IT"/>
          </a:p>
        </p:txBody>
      </p:sp>
      <p:sp>
        <p:nvSpPr>
          <p:cNvPr id="7172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it-IT"/>
          </a:p>
        </p:txBody>
      </p:sp>
      <p:sp>
        <p:nvSpPr>
          <p:cNvPr id="7173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it-IT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Comic Sans MS" pitchFamily="66" charset="0"/>
              </a:defRPr>
            </a:lvl1pPr>
          </a:lstStyle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135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Comic Sans MS" pitchFamily="66" charset="0"/>
              </a:defRPr>
            </a:lvl1pPr>
          </a:lstStyle>
          <a:p>
            <a:r>
              <a:rPr lang="it-IT" altLang="it-IT"/>
              <a:t>Clean Energy - Progetto Skill Sinergy</a:t>
            </a:r>
            <a:endParaRPr lang="en-US" altLang="it-IT"/>
          </a:p>
        </p:txBody>
      </p:sp>
      <p:pic>
        <p:nvPicPr>
          <p:cNvPr id="7177" name="Picture 9" descr="anabnr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it-IT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text styles</a:t>
            </a:r>
          </a:p>
          <a:p>
            <a:pPr lvl="1"/>
            <a:r>
              <a:rPr lang="en-US" altLang="it-IT" smtClean="0"/>
              <a:t>Second level</a:t>
            </a:r>
          </a:p>
          <a:p>
            <a:pPr lvl="2"/>
            <a:r>
              <a:rPr lang="en-US" altLang="it-IT" smtClean="0"/>
              <a:t>Third level</a:t>
            </a:r>
          </a:p>
          <a:p>
            <a:pPr lvl="3"/>
            <a:r>
              <a:rPr lang="en-US" altLang="it-IT" smtClean="0"/>
              <a:t>Fourth level</a:t>
            </a:r>
          </a:p>
          <a:p>
            <a:pPr lvl="4"/>
            <a:r>
              <a:rPr lang="en-US" altLang="it-IT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5486400" y="6284168"/>
            <a:ext cx="3276600" cy="457200"/>
          </a:xfrm>
        </p:spPr>
        <p:txBody>
          <a:bodyPr/>
          <a:lstStyle/>
          <a:p>
            <a:r>
              <a:rPr lang="it-IT" altLang="it-IT" dirty="0" err="1"/>
              <a:t>Clean</a:t>
            </a:r>
            <a:r>
              <a:rPr lang="it-IT" altLang="it-IT" dirty="0"/>
              <a:t> </a:t>
            </a:r>
            <a:r>
              <a:rPr lang="it-IT" altLang="it-IT" dirty="0" err="1" smtClean="0"/>
              <a:t>Energies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scrl</a:t>
            </a:r>
            <a:endParaRPr lang="it-IT" altLang="it-IT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dirty="0"/>
              <a:t>Donato Pisciotta</a:t>
            </a:r>
            <a:endParaRPr lang="en-US" altLang="it-IT" dirty="0"/>
          </a:p>
        </p:txBody>
      </p:sp>
      <p:sp>
        <p:nvSpPr>
          <p:cNvPr id="205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altLang="it-IT" sz="6000" dirty="0" smtClean="0"/>
              <a:t>            </a:t>
            </a:r>
            <a:r>
              <a:rPr lang="it-IT" altLang="it-IT" sz="6000" dirty="0" err="1" smtClean="0"/>
              <a:t>Clean</a:t>
            </a:r>
            <a:r>
              <a:rPr lang="it-IT" altLang="it-IT" sz="6000" dirty="0" smtClean="0"/>
              <a:t> </a:t>
            </a:r>
            <a:r>
              <a:rPr lang="it-IT" altLang="it-IT" sz="6000" dirty="0" err="1" smtClean="0"/>
              <a:t>Energies</a:t>
            </a:r>
            <a:endParaRPr lang="it-IT" altLang="it-IT" sz="6000" dirty="0"/>
          </a:p>
        </p:txBody>
      </p:sp>
      <p:sp>
        <p:nvSpPr>
          <p:cNvPr id="2" name="Rectangle 10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389476"/>
              </p:ext>
            </p:extLst>
          </p:nvPr>
        </p:nvGraphicFramePr>
        <p:xfrm>
          <a:off x="827584" y="1877555"/>
          <a:ext cx="1944216" cy="212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WG TrueView Drawing" r:id="rId5" imgW="11506200" imgH="5657850" progId="DWGTrueView.Drawing.18">
                  <p:embed/>
                </p:oleObj>
              </mc:Choice>
              <mc:Fallback>
                <p:oleObj name="DWG TrueView Drawing" r:id="rId5" imgW="11506200" imgH="5657850" progId="DWGTrueView.Drawing.1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6630" t="18924" r="4724" b="38899"/>
                      <a:stretch>
                        <a:fillRect/>
                      </a:stretch>
                    </p:blipFill>
                    <p:spPr bwMode="auto">
                      <a:xfrm>
                        <a:off x="827584" y="1877555"/>
                        <a:ext cx="1944216" cy="2120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486400" y="6381328"/>
            <a:ext cx="3276600" cy="457200"/>
          </a:xfrm>
        </p:spPr>
        <p:txBody>
          <a:bodyPr/>
          <a:lstStyle/>
          <a:p>
            <a:r>
              <a:rPr lang="it-IT" altLang="it-IT" dirty="0" smtClean="0"/>
              <a:t>www.cleanenergies.it</a:t>
            </a:r>
            <a:endParaRPr lang="en-US" altLang="it-IT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92150"/>
            <a:ext cx="7772400" cy="838200"/>
          </a:xfrm>
        </p:spPr>
        <p:txBody>
          <a:bodyPr/>
          <a:lstStyle/>
          <a:p>
            <a:r>
              <a:rPr lang="it-IT" altLang="it-IT" dirty="0" err="1" smtClean="0"/>
              <a:t>Clean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Energies</a:t>
            </a:r>
            <a:endParaRPr lang="en-US" altLang="it-IT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28775"/>
            <a:ext cx="7772400" cy="4587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altLang="it-IT" sz="2000" dirty="0" smtClean="0"/>
              <a:t>Impresa nata all’interno del progetto «</a:t>
            </a:r>
            <a:r>
              <a:rPr lang="it-IT" altLang="it-IT" sz="2000" dirty="0" err="1" smtClean="0"/>
              <a:t>Skill</a:t>
            </a:r>
            <a:r>
              <a:rPr lang="it-IT" altLang="it-IT" sz="2000" dirty="0" smtClean="0"/>
              <a:t> </a:t>
            </a:r>
            <a:r>
              <a:rPr lang="it-IT" altLang="it-IT" sz="2000" dirty="0" err="1" smtClean="0"/>
              <a:t>Synergy</a:t>
            </a:r>
            <a:r>
              <a:rPr lang="it-IT" altLang="it-IT" sz="2000" dirty="0" smtClean="0"/>
              <a:t>» ideato da ATDAL assieme ad altre associazioni </a:t>
            </a:r>
          </a:p>
          <a:p>
            <a:pPr>
              <a:lnSpc>
                <a:spcPct val="80000"/>
              </a:lnSpc>
            </a:pPr>
            <a:r>
              <a:rPr lang="it-IT" altLang="it-IT" sz="2000" dirty="0" smtClean="0"/>
              <a:t>Costituita a dicembre 2007 all’interno delle attività del progetto </a:t>
            </a:r>
          </a:p>
          <a:p>
            <a:pPr lvl="1">
              <a:lnSpc>
                <a:spcPct val="80000"/>
              </a:lnSpc>
            </a:pPr>
            <a:r>
              <a:rPr lang="it-IT" altLang="it-IT" sz="1800" dirty="0" smtClean="0"/>
              <a:t>Forma societaria cooperativa per incontrare il vincolo di impresa sociale </a:t>
            </a:r>
          </a:p>
          <a:p>
            <a:pPr lvl="1">
              <a:lnSpc>
                <a:spcPct val="80000"/>
              </a:lnSpc>
            </a:pPr>
            <a:r>
              <a:rPr lang="it-IT" altLang="it-IT" sz="1800" dirty="0" smtClean="0"/>
              <a:t>Tre soci (un fisico, uno statistico ex bancario, un ingegnere)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it-IT" altLang="it-IT" sz="1000" dirty="0"/>
          </a:p>
          <a:p>
            <a:pPr>
              <a:lnSpc>
                <a:spcPct val="80000"/>
              </a:lnSpc>
            </a:pPr>
            <a:r>
              <a:rPr lang="it-IT" altLang="it-IT" sz="2000" dirty="0" smtClean="0"/>
              <a:t>Inizio attività (primo impianto) nel 2009</a:t>
            </a:r>
          </a:p>
          <a:p>
            <a:pPr lvl="1">
              <a:lnSpc>
                <a:spcPct val="80000"/>
              </a:lnSpc>
            </a:pPr>
            <a:r>
              <a:rPr lang="it-IT" altLang="it-IT" sz="1800" dirty="0" smtClean="0"/>
              <a:t>Impianto fotovoltaico da 2,6 </a:t>
            </a:r>
            <a:r>
              <a:rPr lang="it-IT" altLang="it-IT" sz="1800" dirty="0" err="1" smtClean="0"/>
              <a:t>kWp</a:t>
            </a:r>
            <a:r>
              <a:rPr lang="it-IT" altLang="it-IT" sz="1800" dirty="0" smtClean="0"/>
              <a:t> in II Conto Energia</a:t>
            </a:r>
            <a:endParaRPr lang="it-IT" altLang="it-IT" sz="18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it-IT" altLang="it-IT" sz="1000" dirty="0"/>
          </a:p>
          <a:p>
            <a:pPr>
              <a:lnSpc>
                <a:spcPct val="80000"/>
              </a:lnSpc>
            </a:pPr>
            <a:r>
              <a:rPr lang="it-IT" altLang="it-IT" sz="2000" dirty="0" smtClean="0"/>
              <a:t>Fatturato di circa 120 k€/a in riduzione nel 2013 </a:t>
            </a:r>
            <a:endParaRPr lang="it-IT" altLang="it-IT" sz="2000" dirty="0"/>
          </a:p>
          <a:p>
            <a:pPr lvl="1">
              <a:lnSpc>
                <a:spcPct val="80000"/>
              </a:lnSpc>
            </a:pPr>
            <a:r>
              <a:rPr lang="it-IT" altLang="it-IT" sz="1800" dirty="0" smtClean="0"/>
              <a:t>Minore costo degli impianti</a:t>
            </a:r>
          </a:p>
          <a:p>
            <a:pPr lvl="1">
              <a:lnSpc>
                <a:spcPct val="80000"/>
              </a:lnSpc>
            </a:pPr>
            <a:r>
              <a:rPr lang="it-IT" altLang="it-IT" sz="1800" dirty="0" smtClean="0"/>
              <a:t>Minori impianti e maggiori consulenze</a:t>
            </a:r>
          </a:p>
          <a:p>
            <a:pPr>
              <a:lnSpc>
                <a:spcPct val="80000"/>
              </a:lnSpc>
            </a:pPr>
            <a:endParaRPr lang="en-US" alt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486400" y="6381328"/>
            <a:ext cx="3276600" cy="457200"/>
          </a:xfrm>
        </p:spPr>
        <p:txBody>
          <a:bodyPr/>
          <a:lstStyle/>
          <a:p>
            <a:r>
              <a:rPr lang="it-IT" altLang="it-IT" dirty="0" smtClean="0"/>
              <a:t>www.cleanenergies.it</a:t>
            </a:r>
            <a:endParaRPr lang="en-US" altLang="it-IT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850900"/>
          </a:xfrm>
        </p:spPr>
        <p:txBody>
          <a:bodyPr/>
          <a:lstStyle/>
          <a:p>
            <a:r>
              <a:rPr lang="it-IT" altLang="it-IT" dirty="0" err="1" smtClean="0"/>
              <a:t>Clean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Energies</a:t>
            </a:r>
            <a:r>
              <a:rPr lang="it-IT" altLang="it-IT" dirty="0" smtClean="0"/>
              <a:t> – cosa </a:t>
            </a:r>
            <a:r>
              <a:rPr lang="it-IT" altLang="it-IT" dirty="0" smtClean="0"/>
              <a:t>facciamo</a:t>
            </a:r>
            <a:endParaRPr lang="it-IT" altLang="it-IT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540250"/>
          </a:xfrm>
        </p:spPr>
        <p:txBody>
          <a:bodyPr/>
          <a:lstStyle/>
          <a:p>
            <a:r>
              <a:rPr lang="it-IT" altLang="it-IT" sz="2000" dirty="0" smtClean="0"/>
              <a:t>Il nostro business sono gli impianti per la produzione di elettricità e calore per utenze domestiche e industriali, le energie rinnovabili e tutto ciò che porta alla riduzione dei consumi termici ed elettrici </a:t>
            </a:r>
          </a:p>
          <a:p>
            <a:endParaRPr lang="it-IT" altLang="it-IT" sz="1000" dirty="0" smtClean="0"/>
          </a:p>
          <a:p>
            <a:pPr lvl="1"/>
            <a:r>
              <a:rPr lang="it-IT" altLang="it-IT" sz="1800" dirty="0" smtClean="0"/>
              <a:t>Realizzazione impianti da energie alternative chiavi in mano (Fotovoltaico, solare termico, eolico, biomasse, ecc.)</a:t>
            </a:r>
          </a:p>
          <a:p>
            <a:pPr lvl="1"/>
            <a:r>
              <a:rPr lang="it-IT" altLang="it-IT" sz="1800" dirty="0" smtClean="0"/>
              <a:t>Riqualificazione energetica degli edifici</a:t>
            </a:r>
          </a:p>
          <a:p>
            <a:pPr lvl="1"/>
            <a:r>
              <a:rPr lang="it-IT" altLang="it-IT" sz="1800" dirty="0" smtClean="0"/>
              <a:t>Tutte le soluzioni per il riscaldamento ed il raffrescamento</a:t>
            </a:r>
          </a:p>
          <a:p>
            <a:pPr lvl="1"/>
            <a:r>
              <a:rPr lang="it-IT" altLang="it-IT" sz="1800" dirty="0" smtClean="0"/>
              <a:t>Consulenza per ottenimento di incentivi statali, regionali, ecc.</a:t>
            </a:r>
          </a:p>
          <a:p>
            <a:pPr lvl="1"/>
            <a:r>
              <a:rPr lang="it-IT" altLang="it-IT" sz="1800" dirty="0" smtClean="0"/>
              <a:t>Consulenza finanziaria</a:t>
            </a:r>
          </a:p>
          <a:p>
            <a:pPr lvl="1"/>
            <a:r>
              <a:rPr lang="it-IT" altLang="it-IT" sz="1800" dirty="0" smtClean="0"/>
              <a:t>Auditing energetico e certificazione energetica</a:t>
            </a:r>
          </a:p>
          <a:p>
            <a:pPr lvl="1"/>
            <a:endParaRPr lang="it-IT" altLang="it-IT" sz="1600" dirty="0" smtClean="0"/>
          </a:p>
          <a:p>
            <a:endParaRPr lang="it-IT" alt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altLang="it-IT"/>
              <a:t>Donato Pisciotta</a:t>
            </a:r>
            <a:endParaRPr lang="en-US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486400" y="6381328"/>
            <a:ext cx="3276600" cy="457200"/>
          </a:xfrm>
        </p:spPr>
        <p:txBody>
          <a:bodyPr/>
          <a:lstStyle/>
          <a:p>
            <a:r>
              <a:rPr lang="it-IT" altLang="it-IT" dirty="0"/>
              <a:t>www.cleanenergies.it</a:t>
            </a:r>
            <a:endParaRPr lang="en-US" altLang="it-IT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838200"/>
          </a:xfrm>
        </p:spPr>
        <p:txBody>
          <a:bodyPr/>
          <a:lstStyle/>
          <a:p>
            <a:r>
              <a:rPr lang="it-IT" altLang="it-IT" dirty="0" err="1" smtClean="0"/>
              <a:t>Skill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Synergy</a:t>
            </a:r>
            <a:endParaRPr lang="en-US" altLang="it-IT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464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altLang="it-IT" sz="2000" dirty="0" smtClean="0"/>
              <a:t>Tutto ciò grazie a </a:t>
            </a:r>
            <a:r>
              <a:rPr lang="it-IT" altLang="it-IT" sz="2000" dirty="0" err="1" smtClean="0"/>
              <a:t>Skill</a:t>
            </a:r>
            <a:r>
              <a:rPr lang="it-IT" altLang="it-IT" sz="2000" dirty="0" smtClean="0"/>
              <a:t> </a:t>
            </a:r>
            <a:r>
              <a:rPr lang="it-IT" altLang="it-IT" sz="2000" dirty="0" err="1" smtClean="0"/>
              <a:t>Synergy</a:t>
            </a:r>
            <a:r>
              <a:rPr lang="it-IT" altLang="it-IT" sz="2000" dirty="0" smtClean="0"/>
              <a:t>!</a:t>
            </a:r>
          </a:p>
          <a:p>
            <a:pPr lvl="1">
              <a:lnSpc>
                <a:spcPct val="80000"/>
              </a:lnSpc>
            </a:pPr>
            <a:endParaRPr lang="it-IT" altLang="it-IT" sz="1800" dirty="0" smtClean="0"/>
          </a:p>
          <a:p>
            <a:pPr lvl="1">
              <a:lnSpc>
                <a:spcPct val="80000"/>
              </a:lnSpc>
            </a:pPr>
            <a:r>
              <a:rPr lang="it-IT" altLang="it-IT" sz="1800" dirty="0" smtClean="0"/>
              <a:t>Progetto con fondi europei ideato da ATDAL e gestito assieme ad altre associazioni</a:t>
            </a:r>
          </a:p>
          <a:p>
            <a:pPr lvl="1">
              <a:lnSpc>
                <a:spcPct val="80000"/>
              </a:lnSpc>
            </a:pPr>
            <a:r>
              <a:rPr lang="it-IT" altLang="it-IT" sz="1800" dirty="0" smtClean="0"/>
              <a:t>Favorire </a:t>
            </a:r>
            <a:r>
              <a:rPr lang="it-IT" altLang="it-IT" sz="1800" dirty="0" smtClean="0"/>
              <a:t>la creazione di tre imprese per favorire la possibilità di occupazioni per lavoratori </a:t>
            </a:r>
            <a:r>
              <a:rPr lang="it-IT" altLang="it-IT" sz="1800" dirty="0" smtClean="0"/>
              <a:t>over 40</a:t>
            </a:r>
          </a:p>
          <a:p>
            <a:pPr lvl="1">
              <a:lnSpc>
                <a:spcPct val="80000"/>
              </a:lnSpc>
            </a:pPr>
            <a:r>
              <a:rPr lang="it-IT" altLang="it-IT" sz="1800" dirty="0" smtClean="0"/>
              <a:t>Valorizzazione delle competenze manageriali</a:t>
            </a:r>
            <a:endParaRPr lang="it-IT" altLang="it-IT" sz="1800" dirty="0" smtClean="0"/>
          </a:p>
          <a:p>
            <a:pPr lvl="1">
              <a:lnSpc>
                <a:spcPct val="80000"/>
              </a:lnSpc>
            </a:pPr>
            <a:r>
              <a:rPr lang="it-IT" altLang="it-IT" sz="1800" dirty="0" smtClean="0"/>
              <a:t>Percorso </a:t>
            </a:r>
            <a:r>
              <a:rPr lang="it-IT" altLang="it-IT" sz="1800" dirty="0" smtClean="0"/>
              <a:t>di formazione (3 mesi) per sei utenti del progetto </a:t>
            </a:r>
          </a:p>
          <a:p>
            <a:pPr lvl="1">
              <a:lnSpc>
                <a:spcPct val="80000"/>
              </a:lnSpc>
            </a:pPr>
            <a:r>
              <a:rPr lang="it-IT" altLang="it-IT" sz="1800" dirty="0" smtClean="0"/>
              <a:t>Tre utenti </a:t>
            </a:r>
            <a:r>
              <a:rPr lang="it-IT" altLang="it-IT" sz="1800" dirty="0" smtClean="0"/>
              <a:t>selezionati per la creazione di impresa</a:t>
            </a:r>
            <a:endParaRPr lang="it-IT" altLang="it-IT" sz="1800" dirty="0"/>
          </a:p>
          <a:p>
            <a:pPr>
              <a:lnSpc>
                <a:spcPct val="80000"/>
              </a:lnSpc>
            </a:pPr>
            <a:endParaRPr lang="it-IT" alt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5B5249"/>
    </a:dk1>
    <a:lt1>
      <a:srgbClr val="ECF6A6"/>
    </a:lt1>
    <a:dk2>
      <a:srgbClr val="2A3D7A"/>
    </a:dk2>
    <a:lt2>
      <a:srgbClr val="CEC8BA"/>
    </a:lt2>
    <a:accent1>
      <a:srgbClr val="C9DDF1"/>
    </a:accent1>
    <a:accent2>
      <a:srgbClr val="FAC164"/>
    </a:accent2>
    <a:accent3>
      <a:srgbClr val="F4FAD0"/>
    </a:accent3>
    <a:accent4>
      <a:srgbClr val="4C453D"/>
    </a:accent4>
    <a:accent5>
      <a:srgbClr val="E1EBF7"/>
    </a:accent5>
    <a:accent6>
      <a:srgbClr val="E3AF5A"/>
    </a:accent6>
    <a:hlink>
      <a:srgbClr val="B0AE6A"/>
    </a:hlink>
    <a:folHlink>
      <a:srgbClr val="C3E68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2259</TotalTime>
  <Words>262</Words>
  <Application>Microsoft Office PowerPoint</Application>
  <PresentationFormat>Presentazione su schermo (4:3)</PresentationFormat>
  <Paragraphs>43</Paragraphs>
  <Slides>4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6" baseType="lpstr">
      <vt:lpstr>Nature</vt:lpstr>
      <vt:lpstr>DWG TrueView Drawing</vt:lpstr>
      <vt:lpstr>            Clean Energies</vt:lpstr>
      <vt:lpstr>Clean Energies</vt:lpstr>
      <vt:lpstr>Clean Energies – cosa facciamo</vt:lpstr>
      <vt:lpstr>Skill Synergy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Clean Energy</dc:title>
  <dc:creator>Skill Sinergy pc34</dc:creator>
  <cp:lastModifiedBy>-</cp:lastModifiedBy>
  <cp:revision>48</cp:revision>
  <cp:lastPrinted>2014-03-12T11:22:59Z</cp:lastPrinted>
  <dcterms:created xsi:type="dcterms:W3CDTF">2006-07-21T15:42:56Z</dcterms:created>
  <dcterms:modified xsi:type="dcterms:W3CDTF">2014-03-12T11:24:52Z</dcterms:modified>
</cp:coreProperties>
</file>